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EF60"/>
    <a:srgbClr val="FF275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96" y="-4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72542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97044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82635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34366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85821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4198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78413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93134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5/17/2013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1257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10281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71252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837AD-4944-4242-BC4C-87A7C4FA5837}" type="datetimeFigureOut">
              <a:rPr lang="en-US" smtClean="0"/>
              <a:pPr/>
              <a:t>5/17/2013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4647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bgnet.net/" TargetMode="External"/><Relationship Id="rId2" Type="http://schemas.openxmlformats.org/officeDocument/2006/relationships/hyperlink" Target="http://switchzoo.com/zoo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kids.nationalgeographic.com/Animals/CreatureFeature" TargetMode="External"/><Relationship Id="rId4" Type="http://schemas.openxmlformats.org/officeDocument/2006/relationships/hyperlink" Target="http://www.enchantedlearning.com/biome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enanima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28800" y="0"/>
            <a:ext cx="6343650" cy="35699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057400"/>
            <a:ext cx="7772400" cy="1470025"/>
          </a:xfrm>
        </p:spPr>
        <p:txBody>
          <a:bodyPr/>
          <a:lstStyle/>
          <a:p>
            <a:r>
              <a:rPr lang="en-US" dirty="0" err="1" smtClean="0">
                <a:effectLst>
                  <a:glow rad="101600">
                    <a:srgbClr val="FFFF00">
                      <a:alpha val="75000"/>
                    </a:srgbClr>
                  </a:glow>
                </a:effectLst>
              </a:rPr>
              <a:t>ZebraSquirrel</a:t>
            </a:r>
            <a:endParaRPr lang="en-US" dirty="0">
              <a:effectLst>
                <a:glow rad="101600">
                  <a:srgbClr val="FFFF00">
                    <a:alpha val="75000"/>
                  </a:srgbClr>
                </a:glo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00" y="838200"/>
            <a:ext cx="6400800" cy="1752600"/>
          </a:xfrm>
        </p:spPr>
        <p:txBody>
          <a:bodyPr/>
          <a:lstStyle/>
          <a:p>
            <a:r>
              <a:rPr lang="en-US" dirty="0" smtClean="0">
                <a:effectLst>
                  <a:glow rad="101600">
                    <a:srgbClr val="F6EF60"/>
                  </a:glow>
                </a:effectLst>
              </a:rPr>
              <a:t>by: Benjamin James Payson </a:t>
            </a:r>
            <a:endParaRPr lang="en-US" dirty="0">
              <a:effectLst>
                <a:glow rad="101600">
                  <a:srgbClr val="F6EF60"/>
                </a:glo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02590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</a:t>
            </a:r>
            <a:r>
              <a:rPr lang="en-US" dirty="0" smtClean="0"/>
              <a:t>rasslands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Location: on all continents except Antarctica </a:t>
            </a:r>
          </a:p>
          <a:p>
            <a:r>
              <a:rPr lang="en-US" dirty="0" smtClean="0"/>
              <a:t>Characteristics: a grassy land, that</a:t>
            </a:r>
            <a:r>
              <a:rPr lang="fr-FR" dirty="0" smtClean="0"/>
              <a:t>’</a:t>
            </a:r>
            <a:r>
              <a:rPr lang="en-US" dirty="0" smtClean="0"/>
              <a:t>s dry, but windy</a:t>
            </a:r>
          </a:p>
          <a:p>
            <a:r>
              <a:rPr lang="en-US" dirty="0" smtClean="0"/>
              <a:t>What it takes to survive?:it takes protection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from predators and all elements, ability to</a:t>
            </a:r>
          </a:p>
          <a:p>
            <a:pPr marL="0" indent="0">
              <a:buNone/>
            </a:pPr>
            <a:r>
              <a:rPr lang="en-US" dirty="0" smtClean="0"/>
              <a:t> survive from death of lack of food or water,</a:t>
            </a:r>
          </a:p>
          <a:p>
            <a:pPr marL="0" indent="0">
              <a:buNone/>
            </a:pPr>
            <a:r>
              <a:rPr lang="en-US" dirty="0" smtClean="0"/>
              <a:t> and to survive in drought conditions, and to </a:t>
            </a:r>
          </a:p>
          <a:p>
            <a:pPr marL="0" indent="0">
              <a:buNone/>
            </a:pPr>
            <a:r>
              <a:rPr lang="en-US" dirty="0" smtClean="0"/>
              <a:t> survive when a wild fire comes</a:t>
            </a:r>
          </a:p>
        </p:txBody>
      </p:sp>
    </p:spTree>
    <p:extLst>
      <p:ext uri="{BB962C8B-B14F-4D97-AF65-F5344CB8AC3E}">
        <p14:creationId xmlns="" xmlns:p14="http://schemas.microsoft.com/office/powerpoint/2010/main" val="498821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enanima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38212"/>
            <a:ext cx="9144000" cy="50444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More Information on Habitat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0"/>
            <a:ext cx="8229600" cy="1554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i="1" smtClean="0"/>
              <a:t>education.nationalgeographic.com/education/mapping/interactive-map</a:t>
            </a: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1186249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 Adaptations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What type of animal adaptations are needed to survive here? Why?</a:t>
            </a:r>
          </a:p>
          <a:p>
            <a:pPr marL="0" indent="0">
              <a:buNone/>
            </a:pPr>
            <a:r>
              <a:rPr lang="en-US" dirty="0" smtClean="0"/>
              <a:t> ability to dig or to find a water supply, ability to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store extra food or water until needed, to</a:t>
            </a:r>
          </a:p>
          <a:p>
            <a:pPr marL="0" indent="0">
              <a:buNone/>
            </a:pPr>
            <a:r>
              <a:rPr lang="en-US" dirty="0" smtClean="0"/>
              <a:t> collect water from plants , to have a shelter,</a:t>
            </a:r>
          </a:p>
          <a:p>
            <a:pPr marL="0" indent="0">
              <a:buNone/>
            </a:pPr>
            <a:r>
              <a:rPr lang="en-US" dirty="0" smtClean="0"/>
              <a:t> and also have the ability run from a wild fire, so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they can stay alive from a fire, to get away from</a:t>
            </a:r>
          </a:p>
          <a:p>
            <a:pPr marL="0" indent="0">
              <a:buNone/>
            </a:pPr>
            <a:r>
              <a:rPr lang="en-US" dirty="0" smtClean="0"/>
              <a:t> predators, to stay alive from lack of food and</a:t>
            </a:r>
          </a:p>
          <a:p>
            <a:pPr marL="0" indent="0">
              <a:buNone/>
            </a:pPr>
            <a:r>
              <a:rPr lang="en-US" dirty="0" smtClean="0"/>
              <a:t> water.</a:t>
            </a:r>
          </a:p>
          <a:p>
            <a:pPr marL="0" indent="0">
              <a:buNone/>
            </a:pPr>
            <a:r>
              <a:rPr lang="en-US" dirty="0"/>
              <a:t>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40346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ZebraSquirrel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28800"/>
            <a:ext cx="9176084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501445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My animal’s coat’s thickness changes depending on climate so it’s thick in winter</a:t>
            </a:r>
          </a:p>
          <a:p>
            <a:pPr>
              <a:buNone/>
            </a:pPr>
            <a:r>
              <a:rPr lang="en-US" dirty="0" smtClean="0"/>
              <a:t>   and light in summer to help it stay warm and cozy , it can climb trees, swim, and leap over gaps in the ground, and also eat nuts and grass so it could always have food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00888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http://switchzoo.com/zoo.htm</a:t>
            </a:r>
            <a:endParaRPr lang="en-US" dirty="0" smtClean="0"/>
          </a:p>
          <a:p>
            <a:r>
              <a:rPr lang="de-DE" dirty="0">
                <a:hlinkClick r:id="rId3"/>
              </a:rPr>
              <a:t>http://www.mbgnet.net</a:t>
            </a:r>
            <a:r>
              <a:rPr lang="de-DE" dirty="0" smtClean="0">
                <a:hlinkClick r:id="rId3"/>
              </a:rPr>
              <a:t>/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</a:t>
            </a:r>
            <a:r>
              <a:rPr lang="en-US" dirty="0">
                <a:hlinkClick r:id="rId4"/>
              </a:rPr>
              <a:t>://www.enchantedlearning.com/biomes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  <a:p>
            <a:r>
              <a:rPr lang="en-US" dirty="0">
                <a:hlinkClick r:id="rId5"/>
              </a:rPr>
              <a:t>http://kids.nationalgeographic.com/Animals/</a:t>
            </a:r>
            <a:r>
              <a:rPr lang="en-US" dirty="0" smtClean="0">
                <a:hlinkClick r:id="rId5"/>
              </a:rPr>
              <a:t>CreatureFeature</a:t>
            </a:r>
            <a:endParaRPr lang="en-US" dirty="0" smtClean="0"/>
          </a:p>
          <a:p>
            <a:r>
              <a:rPr lang="en-US" dirty="0" smtClean="0">
                <a:hlinkClick r:id="rId2"/>
              </a:rPr>
              <a:t>http://switchzoo.com/zoo.htm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625501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241</Words>
  <Application>Microsoft Office PowerPoint</Application>
  <PresentationFormat>On-screen Show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ZebraSquirrel</vt:lpstr>
      <vt:lpstr>Grasslands</vt:lpstr>
      <vt:lpstr>More Information on Habitat  </vt:lpstr>
      <vt:lpstr>Animal Adaptations</vt:lpstr>
      <vt:lpstr>ZebraSquirrel</vt:lpstr>
      <vt:lpstr>Evidence</vt:lpstr>
      <vt:lpstr>Citations</vt:lpstr>
    </vt:vector>
  </TitlesOfParts>
  <Company>University of Memphis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Your Own Animal</dc:title>
  <dc:creator>Logan</dc:creator>
  <cp:lastModifiedBy>burrs</cp:lastModifiedBy>
  <cp:revision>21</cp:revision>
  <dcterms:created xsi:type="dcterms:W3CDTF">2013-04-16T01:24:27Z</dcterms:created>
  <dcterms:modified xsi:type="dcterms:W3CDTF">2013-05-17T15:26:43Z</dcterms:modified>
</cp:coreProperties>
</file>